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73">
          <p15:clr>
            <a:srgbClr val="A4A3A4"/>
          </p15:clr>
        </p15:guide>
        <p15:guide id="2" pos="2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DD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702" autoAdjust="0"/>
  </p:normalViewPr>
  <p:slideViewPr>
    <p:cSldViewPr snapToGrid="0">
      <p:cViewPr varScale="1">
        <p:scale>
          <a:sx n="101" d="100"/>
          <a:sy n="101" d="100"/>
        </p:scale>
        <p:origin x="-922" y="-72"/>
      </p:cViewPr>
      <p:guideLst>
        <p:guide orient="horz" pos="3873"/>
        <p:guide pos="2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DA544-9E05-414B-9E01-A27E5D9326A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5B68B-6D38-4BB6-BD24-00BDF64671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2691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5B68B-6D38-4BB6-BD24-00BDF646719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42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3188767"/>
            <a:ext cx="8239125" cy="1470025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2" y="4656666"/>
            <a:ext cx="8239125" cy="1303879"/>
          </a:xfrm>
        </p:spPr>
        <p:txBody>
          <a:bodyPr anchor="b" anchorCtr="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57"/>
            <a:ext cx="8229600" cy="50235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58" y="32004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65658" y="4595814"/>
            <a:ext cx="7772400" cy="12546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D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963" y="23018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5333"/>
            <a:ext cx="8229600" cy="4988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Pointwise_20_Anniversary_Logo_Horizontal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5180" y="6334935"/>
            <a:ext cx="2107439" cy="4041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20746744"/>
              </p:ext>
            </p:extLst>
          </p:nvPr>
        </p:nvGraphicFramePr>
        <p:xfrm>
          <a:off x="282393" y="3759726"/>
          <a:ext cx="8595360" cy="191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097280"/>
                <a:gridCol w="1097280"/>
                <a:gridCol w="1097280"/>
                <a:gridCol w="1097280"/>
                <a:gridCol w="1097280"/>
                <a:gridCol w="1097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Grid Type</a:t>
                      </a:r>
                      <a:endParaRPr lang="en-US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Cell Count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 Points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Tetrahedral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Hexahedral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Pyramids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Prisms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Advancing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smtClean="0"/>
                        <a:t>Front Isotropic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636,327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363,327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128,508</a:t>
                      </a:r>
                      <a:endParaRPr lang="en-US" sz="11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Delaunay Isotropic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716,269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716,269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144,371</a:t>
                      </a:r>
                      <a:endParaRPr lang="en-US" sz="11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Delaunay</a:t>
                      </a:r>
                      <a:r>
                        <a:rPr lang="en-US" sz="1100" baseline="0" dirty="0" smtClean="0"/>
                        <a:t> Viscous </a:t>
                      </a:r>
                    </a:p>
                    <a:p>
                      <a:pPr algn="l"/>
                      <a:r>
                        <a:rPr lang="en-US" sz="1100" baseline="0" dirty="0" smtClean="0"/>
                        <a:t>Tetrahedra </a:t>
                      </a:r>
                      <a:r>
                        <a:rPr lang="en-US" sz="1100" baseline="0" dirty="0" smtClean="0"/>
                        <a:t>(T-Rex)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10,135,318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2,940,300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29,700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13,105,318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4,743,384</a:t>
                      </a:r>
                      <a:endParaRPr lang="en-US" sz="11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61963" y="23018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Case I: SEEB-ALR Body of Revolution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8719867"/>
              </p:ext>
            </p:extLst>
          </p:nvPr>
        </p:nvGraphicFramePr>
        <p:xfrm>
          <a:off x="337549" y="1397000"/>
          <a:ext cx="8503920" cy="19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448056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Grid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File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Advancing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smtClean="0"/>
                        <a:t>Front Isotropic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SEEB-ALR-core-iso-advfrnt.PW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Surface </a:t>
                      </a:r>
                      <a:r>
                        <a:rPr lang="en-US" sz="1100" dirty="0" smtClean="0"/>
                        <a:t>grid created </a:t>
                      </a:r>
                      <a:r>
                        <a:rPr lang="en-US" sz="1100" dirty="0" smtClean="0"/>
                        <a:t>using the </a:t>
                      </a:r>
                      <a:r>
                        <a:rPr lang="en-US" sz="1100" dirty="0" smtClean="0"/>
                        <a:t>Advancing </a:t>
                      </a:r>
                      <a:r>
                        <a:rPr lang="en-US" sz="1100" dirty="0" smtClean="0"/>
                        <a:t>Front algorithm. Volume grid</a:t>
                      </a:r>
                      <a:r>
                        <a:rPr lang="en-US" sz="1100" baseline="0" dirty="0" smtClean="0"/>
                        <a:t> created using Delaunay algorithm. </a:t>
                      </a:r>
                      <a:r>
                        <a:rPr lang="en-US" sz="1100" dirty="0" smtClean="0"/>
                        <a:t>Hexahedral far </a:t>
                      </a:r>
                      <a:r>
                        <a:rPr lang="en-US" sz="1100" dirty="0" smtClean="0"/>
                        <a:t>field not</a:t>
                      </a:r>
                      <a:r>
                        <a:rPr lang="en-US" sz="1100" baseline="0" dirty="0" smtClean="0"/>
                        <a:t> included.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Delaunay Isotropic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SEEB-ALR-core-iso-delaunay.PW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Surface and volume grids created using the Delaunay algorithm. Hexahedral far field not</a:t>
                      </a:r>
                      <a:r>
                        <a:rPr lang="en-US" sz="1100" baseline="0" dirty="0" smtClean="0"/>
                        <a:t> included.</a:t>
                      </a:r>
                      <a:endParaRPr lang="en-US" sz="11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Delaunay</a:t>
                      </a:r>
                      <a:r>
                        <a:rPr lang="en-US" sz="1100" baseline="0" dirty="0" smtClean="0"/>
                        <a:t> Viscous </a:t>
                      </a:r>
                    </a:p>
                    <a:p>
                      <a:pPr algn="l"/>
                      <a:r>
                        <a:rPr lang="en-US" sz="1100" baseline="0" dirty="0" smtClean="0"/>
                        <a:t>Tetrahedra </a:t>
                      </a:r>
                      <a:r>
                        <a:rPr lang="en-US" sz="1100" baseline="0" dirty="0" smtClean="0"/>
                        <a:t>(T-Rex)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SEEB-ALR-core-farfield-delaunay-TRex.PW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Surface </a:t>
                      </a:r>
                      <a:r>
                        <a:rPr lang="en-US" sz="1100" dirty="0" smtClean="0"/>
                        <a:t>and </a:t>
                      </a:r>
                      <a:r>
                        <a:rPr lang="en-US" sz="1100" dirty="0" smtClean="0"/>
                        <a:t>volume grids created using the Delaunay algorithm. Viscous</a:t>
                      </a:r>
                      <a:r>
                        <a:rPr lang="en-US" sz="1100" baseline="0" dirty="0" smtClean="0"/>
                        <a:t> layers added to the volume grid using T-Rex. </a:t>
                      </a:r>
                      <a:r>
                        <a:rPr lang="en-US" sz="1100" dirty="0" smtClean="0"/>
                        <a:t>Hexahedral far field</a:t>
                      </a:r>
                      <a:r>
                        <a:rPr lang="en-US" sz="1100" baseline="0" dirty="0" smtClean="0"/>
                        <a:t> included.</a:t>
                      </a:r>
                      <a:endParaRPr lang="en-US" sz="11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1963" y="230188"/>
            <a:ext cx="8229600" cy="94456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Case II: 69-Degree Delta Wing Body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7713218"/>
              </p:ext>
            </p:extLst>
          </p:nvPr>
        </p:nvGraphicFramePr>
        <p:xfrm>
          <a:off x="282393" y="3918423"/>
          <a:ext cx="859536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097280"/>
                <a:gridCol w="1097280"/>
                <a:gridCol w="1097280"/>
                <a:gridCol w="1097280"/>
                <a:gridCol w="1097280"/>
                <a:gridCol w="1097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Grid Type</a:t>
                      </a:r>
                      <a:endParaRPr lang="en-US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Cell Count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 Points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Tetrahedral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Hexahedral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Pyramids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Prisms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Delaunay Isotropic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1,905,348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1,905,348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353,273</a:t>
                      </a:r>
                      <a:endParaRPr lang="en-US" sz="11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Delaunay</a:t>
                      </a:r>
                      <a:r>
                        <a:rPr lang="en-US" sz="1100" baseline="0" dirty="0" smtClean="0"/>
                        <a:t> Viscous </a:t>
                      </a:r>
                    </a:p>
                    <a:p>
                      <a:pPr algn="l"/>
                      <a:r>
                        <a:rPr lang="en-US" sz="1100" baseline="0" dirty="0" smtClean="0"/>
                        <a:t>Tetrahedra </a:t>
                      </a:r>
                      <a:r>
                        <a:rPr lang="en-US" sz="1100" baseline="0" dirty="0" smtClean="0"/>
                        <a:t>(T-Rex)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8,776,429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8,776,429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1,519,369</a:t>
                      </a:r>
                      <a:endParaRPr lang="en-US" sz="11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Delaunay</a:t>
                      </a:r>
                      <a:r>
                        <a:rPr lang="en-US" sz="1100" baseline="0" dirty="0" smtClean="0"/>
                        <a:t> Viscous </a:t>
                      </a:r>
                    </a:p>
                    <a:p>
                      <a:pPr algn="l"/>
                      <a:r>
                        <a:rPr lang="en-US" sz="1100" baseline="0" dirty="0" smtClean="0"/>
                        <a:t>Tetrahedra </a:t>
                      </a:r>
                      <a:r>
                        <a:rPr lang="en-US" sz="1100" baseline="0" dirty="0" smtClean="0"/>
                        <a:t>and Prisms (T-Rex)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1,837,024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25,203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2,296,333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4,158,560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1,519,369</a:t>
                      </a:r>
                      <a:endParaRPr lang="en-US" sz="11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7549" y="1397000"/>
          <a:ext cx="8503920" cy="215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448056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Grid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File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Delaunay Isotropic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69deg-dw-core-iso-delaunay.pw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Surface and volume grids created using the Delaunay algorithm. </a:t>
                      </a:r>
                      <a:r>
                        <a:rPr lang="en-US" sz="1100" dirty="0" smtClean="0"/>
                        <a:t>Hexahedral far </a:t>
                      </a:r>
                      <a:r>
                        <a:rPr lang="en-US" sz="1100" dirty="0" smtClean="0"/>
                        <a:t>field not</a:t>
                      </a:r>
                      <a:r>
                        <a:rPr lang="en-US" sz="1100" baseline="0" dirty="0" smtClean="0"/>
                        <a:t> included.</a:t>
                      </a:r>
                      <a:endParaRPr lang="en-US" sz="11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Delaunay</a:t>
                      </a:r>
                      <a:r>
                        <a:rPr lang="en-US" sz="1100" baseline="0" dirty="0" smtClean="0"/>
                        <a:t> Viscous </a:t>
                      </a:r>
                    </a:p>
                    <a:p>
                      <a:pPr algn="l"/>
                      <a:r>
                        <a:rPr lang="en-US" sz="1100" baseline="0" dirty="0" smtClean="0"/>
                        <a:t>Tetrahedra </a:t>
                      </a:r>
                      <a:r>
                        <a:rPr lang="en-US" sz="1100" baseline="0" dirty="0" smtClean="0"/>
                        <a:t>(T-Rex)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69deg-dw-core-delaunay-TRex.pw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Surface </a:t>
                      </a:r>
                      <a:r>
                        <a:rPr lang="en-US" sz="1100" dirty="0" smtClean="0"/>
                        <a:t>and volume grids created using the Delaunay algorithm. Viscous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smtClean="0"/>
                        <a:t>layers </a:t>
                      </a:r>
                      <a:r>
                        <a:rPr lang="en-US" sz="1100" baseline="0" dirty="0" smtClean="0"/>
                        <a:t>added to the volume grid using T-Rex. </a:t>
                      </a:r>
                      <a:r>
                        <a:rPr lang="en-US" sz="1100" dirty="0" smtClean="0"/>
                        <a:t>Hexahedral far </a:t>
                      </a:r>
                      <a:r>
                        <a:rPr lang="en-US" sz="1100" dirty="0" smtClean="0"/>
                        <a:t>field</a:t>
                      </a:r>
                      <a:r>
                        <a:rPr lang="en-US" sz="1100" baseline="0" dirty="0" smtClean="0"/>
                        <a:t> not included.</a:t>
                      </a:r>
                      <a:endParaRPr lang="en-US" sz="11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Delaunay</a:t>
                      </a:r>
                      <a:r>
                        <a:rPr lang="en-US" sz="1100" baseline="0" dirty="0" smtClean="0"/>
                        <a:t> Viscous </a:t>
                      </a:r>
                    </a:p>
                    <a:p>
                      <a:pPr algn="l"/>
                      <a:r>
                        <a:rPr lang="en-US" sz="1100" baseline="0" dirty="0" smtClean="0"/>
                        <a:t>Tetrahedra </a:t>
                      </a:r>
                      <a:r>
                        <a:rPr lang="en-US" sz="1100" baseline="0" dirty="0" smtClean="0"/>
                        <a:t>and Prisms (T-Rex)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69deg-dw-core-delaunay-TRex-Prisms.cgns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Surface and volume grids created using the Delaunay algorithm. Viscous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smtClean="0"/>
                        <a:t>layers </a:t>
                      </a:r>
                      <a:r>
                        <a:rPr lang="en-US" sz="1100" baseline="0" dirty="0" smtClean="0"/>
                        <a:t>added to the volume grid using T-Rex. Anisotropic tetrahedra in the viscous layer combined into prisms. </a:t>
                      </a:r>
                      <a:r>
                        <a:rPr lang="en-US" sz="1100" dirty="0" smtClean="0"/>
                        <a:t>Hexahedral far </a:t>
                      </a:r>
                      <a:r>
                        <a:rPr lang="en-US" sz="1100" dirty="0" smtClean="0"/>
                        <a:t>field</a:t>
                      </a:r>
                      <a:r>
                        <a:rPr lang="en-US" sz="1100" baseline="0" dirty="0" smtClean="0"/>
                        <a:t> not included.</a:t>
                      </a:r>
                      <a:endParaRPr lang="en-US" sz="11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1963" y="230188"/>
            <a:ext cx="8229600" cy="94456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Case III: LM 1021 Full Configuration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9059358"/>
              </p:ext>
            </p:extLst>
          </p:nvPr>
        </p:nvGraphicFramePr>
        <p:xfrm>
          <a:off x="282393" y="3684156"/>
          <a:ext cx="8595360" cy="250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097280"/>
                <a:gridCol w="1097280"/>
                <a:gridCol w="1097280"/>
                <a:gridCol w="1097280"/>
                <a:gridCol w="1097280"/>
                <a:gridCol w="1097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Grid Type</a:t>
                      </a:r>
                      <a:endParaRPr lang="en-US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Cell Count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 Points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Tetrahedral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Hexahedral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Pyramids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Prisms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Adv.</a:t>
                      </a:r>
                      <a:r>
                        <a:rPr lang="en-US" sz="1100" baseline="0" dirty="0" smtClean="0"/>
                        <a:t> Front Isotropic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4,176,266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1,190,000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11,900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5,378,166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1,991,285</a:t>
                      </a:r>
                      <a:endParaRPr lang="en-US" sz="11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Delaunay Isotropic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4,458,022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1,190,000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11,900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5,659,922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2,048,813</a:t>
                      </a:r>
                      <a:endParaRPr lang="en-US" sz="11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Adv.</a:t>
                      </a:r>
                      <a:r>
                        <a:rPr lang="en-US" sz="1100" baseline="0" dirty="0" smtClean="0"/>
                        <a:t> Front Viscous </a:t>
                      </a:r>
                    </a:p>
                    <a:p>
                      <a:pPr algn="l"/>
                      <a:r>
                        <a:rPr lang="en-US" sz="1100" baseline="0" dirty="0" smtClean="0"/>
                        <a:t>Tetrahedra </a:t>
                      </a:r>
                      <a:r>
                        <a:rPr lang="en-US" sz="1100" baseline="0" dirty="0" smtClean="0"/>
                        <a:t>(T-Rex)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21,236,332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1,191,000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11,900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22,438,232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4,864,004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Adv. Front </a:t>
                      </a:r>
                      <a:r>
                        <a:rPr lang="en-US" sz="1100" baseline="0" dirty="0" smtClean="0"/>
                        <a:t>Viscous </a:t>
                      </a:r>
                    </a:p>
                    <a:p>
                      <a:pPr algn="l"/>
                      <a:r>
                        <a:rPr lang="en-US" sz="1100" baseline="0" dirty="0" smtClean="0"/>
                        <a:t>Tetrahedra </a:t>
                      </a:r>
                      <a:r>
                        <a:rPr lang="en-US" sz="1100" baseline="0" dirty="0" smtClean="0"/>
                        <a:t>and Prisms (T-Rex)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3,581,440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1,191,000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215,279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5,749,378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10,737,097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4,864,004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14878" y="988921"/>
          <a:ext cx="8503920" cy="250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448056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Grid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File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Advancing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smtClean="0"/>
                        <a:t>Front Isotropic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LM-1021-core-farfield-iso-advfrnt-bracket.pw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Surface grid created using the Advancing Front algorithm. Volume grid</a:t>
                      </a:r>
                      <a:r>
                        <a:rPr lang="en-US" sz="800" baseline="0" dirty="0" smtClean="0"/>
                        <a:t> created using Delaunay algorithm. </a:t>
                      </a:r>
                      <a:r>
                        <a:rPr lang="en-US" sz="800" dirty="0" smtClean="0"/>
                        <a:t>Bracket included.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Hexahedral </a:t>
                      </a:r>
                      <a:r>
                        <a:rPr lang="en-US" sz="800" dirty="0" smtClean="0"/>
                        <a:t>far field </a:t>
                      </a:r>
                      <a:r>
                        <a:rPr lang="en-US" sz="800" baseline="0" dirty="0" smtClean="0"/>
                        <a:t>included.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Delaunay Isotropic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LM-1021-core-farfield-iso-delaunay-bracket.pw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Surface and volume grids created using the Delaunay algorithm.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Bracket included.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Hexahedral far field </a:t>
                      </a:r>
                      <a:r>
                        <a:rPr lang="en-US" sz="800" baseline="0" dirty="0" smtClean="0"/>
                        <a:t>included.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Advancing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smtClean="0"/>
                        <a:t>Front Viscous </a:t>
                      </a:r>
                    </a:p>
                    <a:p>
                      <a:pPr algn="l"/>
                      <a:r>
                        <a:rPr lang="en-US" sz="1100" baseline="0" dirty="0" smtClean="0"/>
                        <a:t>Tetrahedra </a:t>
                      </a:r>
                      <a:r>
                        <a:rPr lang="en-US" sz="1100" baseline="0" dirty="0" smtClean="0"/>
                        <a:t>(T-Rex)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LM-1021-core-farfield-advfrnt-Trex-bracket.pw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Surface grid created using the Advancing Front algorithm. Volume grid</a:t>
                      </a:r>
                      <a:r>
                        <a:rPr lang="en-US" sz="800" baseline="0" dirty="0" smtClean="0"/>
                        <a:t> created using Delaunay algorithm. High aspect ratio (anisotropic) triangles added to areas of high curvature in surface grid using T-Rex. </a:t>
                      </a:r>
                      <a:r>
                        <a:rPr lang="en-US" sz="800" dirty="0" smtClean="0"/>
                        <a:t>Viscous</a:t>
                      </a:r>
                      <a:r>
                        <a:rPr lang="en-US" sz="800" baseline="0" dirty="0" smtClean="0"/>
                        <a:t> layers </a:t>
                      </a:r>
                      <a:r>
                        <a:rPr lang="en-US" sz="800" baseline="0" dirty="0" smtClean="0"/>
                        <a:t>added to the </a:t>
                      </a:r>
                      <a:r>
                        <a:rPr lang="en-US" sz="800" baseline="0" dirty="0" smtClean="0"/>
                        <a:t>volume grid </a:t>
                      </a:r>
                      <a:r>
                        <a:rPr lang="en-US" sz="800" baseline="0" dirty="0" smtClean="0"/>
                        <a:t>using T-Rex. </a:t>
                      </a:r>
                      <a:r>
                        <a:rPr lang="en-US" sz="800" dirty="0" smtClean="0"/>
                        <a:t>Bracket </a:t>
                      </a:r>
                      <a:r>
                        <a:rPr lang="en-US" sz="800" dirty="0" smtClean="0"/>
                        <a:t>included.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Hexahedral far </a:t>
                      </a:r>
                      <a:r>
                        <a:rPr lang="en-US" sz="800" dirty="0" smtClean="0"/>
                        <a:t>field </a:t>
                      </a:r>
                      <a:r>
                        <a:rPr lang="en-US" sz="800" baseline="0" dirty="0" smtClean="0"/>
                        <a:t>included.</a:t>
                      </a:r>
                      <a:endParaRPr lang="en-US" sz="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Advancing </a:t>
                      </a:r>
                      <a:r>
                        <a:rPr lang="en-US" sz="1100" dirty="0" smtClean="0"/>
                        <a:t>Front </a:t>
                      </a:r>
                      <a:r>
                        <a:rPr lang="en-US" sz="1100" baseline="0" dirty="0" smtClean="0"/>
                        <a:t>Viscous </a:t>
                      </a:r>
                    </a:p>
                    <a:p>
                      <a:pPr algn="l"/>
                      <a:r>
                        <a:rPr lang="en-US" sz="1100" baseline="0" dirty="0" smtClean="0"/>
                        <a:t>Tetrahedra </a:t>
                      </a:r>
                      <a:r>
                        <a:rPr lang="en-US" sz="1100" baseline="0" dirty="0" smtClean="0"/>
                        <a:t>and Prisms (T-Rex)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LM-1021-core-farfield-advfrnt-TRex-bracket-Prisms.cgns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Surface grid created using the Advancing Front algorithm. Volume grid</a:t>
                      </a:r>
                      <a:r>
                        <a:rPr lang="en-US" sz="800" baseline="0" dirty="0" smtClean="0"/>
                        <a:t> created using Delaunay algorithm.</a:t>
                      </a:r>
                      <a:r>
                        <a:rPr lang="en-US" sz="800" dirty="0" smtClean="0"/>
                        <a:t> </a:t>
                      </a:r>
                      <a:r>
                        <a:rPr lang="en-US" sz="800" baseline="0" dirty="0" smtClean="0"/>
                        <a:t>High aspect ratio (anisotropic) triangles added to areas of high curvature in surface grid using T-Rex. </a:t>
                      </a:r>
                      <a:r>
                        <a:rPr lang="en-US" sz="800" dirty="0" smtClean="0"/>
                        <a:t>Viscous</a:t>
                      </a:r>
                      <a:r>
                        <a:rPr lang="en-US" sz="800" baseline="0" dirty="0" smtClean="0"/>
                        <a:t> layers added to the volume grid using T-Rex. Anisotropic </a:t>
                      </a:r>
                      <a:r>
                        <a:rPr lang="en-US" sz="800" baseline="0" dirty="0" smtClean="0"/>
                        <a:t>tetrahedra in the </a:t>
                      </a:r>
                      <a:r>
                        <a:rPr lang="en-US" sz="800" baseline="0" dirty="0" smtClean="0"/>
                        <a:t>viscous layers </a:t>
                      </a:r>
                      <a:r>
                        <a:rPr lang="en-US" sz="800" baseline="0" dirty="0" smtClean="0"/>
                        <a:t>combined into prisms. </a:t>
                      </a:r>
                      <a:r>
                        <a:rPr lang="en-US" sz="800" dirty="0" smtClean="0"/>
                        <a:t>Bracket included.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Hexahedral far field </a:t>
                      </a:r>
                      <a:r>
                        <a:rPr lang="en-US" sz="800" baseline="0" dirty="0" smtClean="0"/>
                        <a:t>included.</a:t>
                      </a:r>
                      <a:endParaRPr lang="en-US" sz="8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intwiseTechnicalTemplateGray_20thAnnivers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PointwiseTechnicalTemplateGray_20thAnniversary</Template>
  <TotalTime>283</TotalTime>
  <Words>538</Words>
  <Application>Microsoft Office PowerPoint</Application>
  <PresentationFormat>On-screen Show (4:3)</PresentationFormat>
  <Paragraphs>147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PointwiseTechnicalTemplateGray_20thAnniversary</vt:lpstr>
      <vt:lpstr>Slide 1</vt:lpstr>
      <vt:lpstr>Case II: 69-Degree Delta Wing Body</vt:lpstr>
      <vt:lpstr>Case III: LM 1021 Full Configuration</vt:lpstr>
    </vt:vector>
  </TitlesOfParts>
  <Company>Pointwise,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pitacm</dc:creator>
  <cp:lastModifiedBy>pitacm</cp:lastModifiedBy>
  <cp:revision>35</cp:revision>
  <dcterms:created xsi:type="dcterms:W3CDTF">2014-05-01T12:27:00Z</dcterms:created>
  <dcterms:modified xsi:type="dcterms:W3CDTF">2014-05-06T21:41:25Z</dcterms:modified>
</cp:coreProperties>
</file>